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5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AC02B-5493-2B49-ACF4-4A2B9D74A4E8}" type="datetimeFigureOut">
              <a:rPr lang="fr-FR" smtClean="0"/>
              <a:t>17/10/2018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9B75DB-29DE-7340-A5E7-996477768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232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2AAC2E-92E6-F74F-B74E-C83618D51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77055F-F0EC-324A-81BF-A7996A894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DC7E21-229E-F64A-81FF-172DF055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A814A-F137-2945-B20B-4DFF61A22BE1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33B527-A42C-1242-890A-EC5EC280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4D430-9137-554C-83D4-DAABF823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374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4F2065-9493-AE46-BE94-542BBE34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CCA5FE-A1FD-144F-B97D-6CBE807B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42733A-E148-4C45-B661-EA5F4C12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7C22A-FA73-7346-B95F-8811D2400427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B2B0A6-A6D0-734D-A322-13D9B2BD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170863-A7BD-DF4A-A443-5C11D093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30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5F0D90-FE5D-4E42-B883-9FACABF27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789F54-5583-754A-9466-DCDB023CB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A0D44C-79E7-B841-8ED7-DCA13C6B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9ED7B-E00A-444D-810C-5DFABED2207F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EF6718-0B99-E443-9A0D-25635F5E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E848A7-30D4-204F-8921-B4F36796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500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3A4A6E-47F9-8049-BEEB-3711C483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201290-A436-9748-8F66-9A3D2ACBE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490431-41EF-C044-B51C-8F0B049F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6D0B-9E7B-DF46-9EB0-E9DDDF02E61D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262481-80D0-EB4D-85F2-05811D9B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014ECB-F2D9-3443-BAE0-93769FFCF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825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E92C8-0D24-C743-A2B3-8D0773A4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13A09D-86DB-AE4B-90B2-F2269FDB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F3BE5A-D2A6-3D4C-B741-E510D3F0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F8384-B1CD-774F-9236-74317112A540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73373-F709-6F41-A40F-1D58C596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D84842-06E9-5A4F-AE8F-BD78D3995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35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210723-9356-4D4A-B77B-1C2F5F49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E90E61-EBA0-DE41-94DF-18A792A29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50E4862-8CFA-FD4E-A995-CE80F3B9B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B67942-555D-6143-AE4D-F636B9062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80FA4-E534-244C-BDA9-71E05295B622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8FF3D-7609-EE41-97EE-8C6FB6A1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146534-9E1B-AD4E-B229-1A4558944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99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0A1F40-87C1-2948-9FB4-A387516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2AB498-E905-154D-9E8D-3593F2BF2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7794101-C9CA-8442-A8D9-A4837C399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78F7FEA-3D03-B64C-8E09-A2E4CC2DD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920A7DE-6610-B34C-89AB-E0947E426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071B975-B17D-B64D-AF0A-9581B1D9D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EFEB6-E7C7-794C-A5DE-D8BE0926EA7D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BF38670-6E8E-294D-8999-CD14D39D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DCF4AC0-897B-EA4E-B96C-F0A43159C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434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6503C-CDC8-1345-802F-7C65A89B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D0478A-FED1-B64A-8D01-C6C09BFA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CD43-58CE-F247-AE3C-15EE44F243AD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57FC65-2F72-A04E-96AE-5F1C2C025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3A2CB4-EE44-E54D-A199-AB55D954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9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E229E6-ECA0-7A47-8DD4-083120D6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47635-B950-F847-BFA8-0E3AADED9423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AB7D92F-974C-6C4E-A9A4-46DF1D45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AA025D-1CBB-6346-9758-241AC7CF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43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98B53-5E85-114C-95B3-C0B9D0FD1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1772DE-1515-474C-97F8-31D0A7920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7332F5-4F40-A946-8FD8-B5E6BF7D2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D725A6-A48E-E64E-9555-201AF9AD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E97A-C102-CC42-81D6-B41351108C37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B8C111-26BD-3046-BDF4-CA5F7FFC3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F427A7-CF1C-D941-9339-53BAD6CC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6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9111AB-B184-3848-8D74-53067D65E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ECDE490-8860-804F-8AE1-9079108E4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60EBBA-534B-A648-9920-C5C636051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067BD7-F43A-1345-982D-60E1DCCA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97771-738A-9841-84ED-41BA05F42057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2A62BB-B0D2-874F-8F10-5411C803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498064-14BF-3245-9C47-D126CA18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79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3418A1-4ABC-B04F-9B7F-B88FCEB4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D4313C-2147-8A43-B71A-3A537293B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32DF2F-58C3-1240-90AF-A0C418A689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320F-8F21-374C-BFA5-FA8AD63C907C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EF9A1C-F501-5A46-B16C-27C370314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EF2D28-2633-824D-B3C4-0A140918B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72A31-1046-584D-A665-FEE45DAC3C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6347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9389625-C020-A54D-BC78-1BAE2FCE2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fr-FR" sz="5100">
                <a:solidFill>
                  <a:srgbClr val="FFFFFF"/>
                </a:solidFill>
              </a:rPr>
              <a:t>Altercation d’un Horticulteur et du chef de l’Etat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D96455-BB60-9345-8807-7E04D8755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Autofit/>
          </a:bodyPr>
          <a:lstStyle/>
          <a:p>
            <a:endParaRPr lang="fr-FR" sz="1100" dirty="0">
              <a:solidFill>
                <a:srgbClr val="FFFFFF"/>
              </a:solidFill>
            </a:endParaRPr>
          </a:p>
          <a:p>
            <a:r>
              <a:rPr lang="fr-FR" sz="1100" dirty="0">
                <a:solidFill>
                  <a:srgbClr val="FFFFFF"/>
                </a:solidFill>
              </a:rPr>
              <a:t>LORENZELLI Antony</a:t>
            </a:r>
          </a:p>
          <a:p>
            <a:r>
              <a:rPr lang="fr-FR" sz="1100" dirty="0">
                <a:solidFill>
                  <a:srgbClr val="FFFFFF"/>
                </a:solidFill>
              </a:rPr>
              <a:t>MERLY Mahaut-Lou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4D0BB2-FC2F-7541-AE8E-3DF65408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9533" y="6223702"/>
            <a:ext cx="1923739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AA1B28-B992-8743-82DA-8758573E4F00}" type="datetime2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3CA6B8-752C-804E-8223-217DB1B6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22A37B-D9A5-6245-BE2D-73295678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06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4801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B77C70-1D38-FF4C-A853-192D37D2F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Ce qu’il s’est passé 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03F961-DDEB-E64A-87B2-F393F4CB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806D0B-9E7B-DF46-9EB0-E9DDDF02E61D}" type="datetime2">
              <a:rPr lang="fr-FR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C58F11-60C7-6D45-8E77-4722E32E3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000000"/>
                </a:solidFill>
              </a:rPr>
              <a:t>Samedi 15 Septembre 2018</a:t>
            </a:r>
          </a:p>
          <a:p>
            <a:r>
              <a:rPr lang="fr-FR" sz="2400" dirty="0">
                <a:solidFill>
                  <a:srgbClr val="000000"/>
                </a:solidFill>
              </a:rPr>
              <a:t>Journée du Patrimoine</a:t>
            </a:r>
          </a:p>
          <a:p>
            <a:r>
              <a:rPr lang="fr-FR" sz="2400" dirty="0">
                <a:solidFill>
                  <a:srgbClr val="000000"/>
                </a:solidFill>
              </a:rPr>
              <a:t>A l’Elysée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5F9A99-E48E-B341-9D2E-27039CC5F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804265C-1222-684D-AF20-E2117008C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466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AA72E-AA15-B543-B4E8-BADC1E8B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je-traverse-la-rue-et-je-vous-trouve-un-travail-assure-emmanuel-macron-a-un-jeune-chomeur.mp4">
            <a:hlinkClick r:id="" action="ppaction://media"/>
            <a:extLst>
              <a:ext uri="{FF2B5EF4-FFF2-40B4-BE49-F238E27FC236}">
                <a16:creationId xmlns:a16="http://schemas.microsoft.com/office/drawing/2014/main" id="{9E7AD4F3-FE5E-E349-80FD-3DD4A557F4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A8B590-AB40-F54B-8273-14163EF0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6D0B-9E7B-DF46-9EB0-E9DDDF02E61D}" type="datetime2">
              <a:rPr lang="fr-FR" smtClean="0"/>
              <a:t>mercredi 17 octobre 2018</a:t>
            </a:fld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F62B31-2C46-274F-A21C-F1B5F246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72A31-1046-584D-A665-FEE45DAC3C1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180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C308F7B-0A78-A34D-ACE3-A8ECD02B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Critique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7B105A-1C11-A144-AC81-325D0E80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806D0B-9E7B-DF46-9EB0-E9DDDF02E61D}" type="datetime2">
              <a:rPr lang="fr-FR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7F8368-9353-6F45-B9FD-D16A11DB3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000000"/>
                </a:solidFill>
              </a:rPr>
              <a:t>« Traverser la rue »</a:t>
            </a:r>
          </a:p>
          <a:p>
            <a:r>
              <a:rPr lang="fr-FR" sz="2400" dirty="0">
                <a:solidFill>
                  <a:srgbClr val="000000"/>
                </a:solidFill>
              </a:rPr>
              <a:t>Conseil Méprisant Hors Contexte</a:t>
            </a:r>
          </a:p>
          <a:p>
            <a:endParaRPr lang="fr-FR" sz="2400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0F7CA4-BEAA-C34F-84DF-C22AC019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9B257C-6225-CF43-8E60-9B977873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760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543B5C2-1B52-3B48-8ED6-95BB4DE6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Journaux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C6AA33-CB78-F24B-BA40-0E16E2D7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806D0B-9E7B-DF46-9EB0-E9DDDF02E61D}" type="datetime2">
              <a:rPr lang="fr-FR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DF062-1BC5-A443-BEE4-9D95D068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2400">
                <a:solidFill>
                  <a:srgbClr val="000000"/>
                </a:solidFill>
              </a:rPr>
              <a:t>L’Express</a:t>
            </a:r>
          </a:p>
          <a:p>
            <a:r>
              <a:rPr lang="fr-FR" sz="2400">
                <a:solidFill>
                  <a:srgbClr val="000000"/>
                </a:solidFill>
              </a:rPr>
              <a:t>Libération</a:t>
            </a:r>
          </a:p>
          <a:p>
            <a:r>
              <a:rPr lang="fr-FR" sz="2400">
                <a:solidFill>
                  <a:srgbClr val="000000"/>
                </a:solidFill>
              </a:rPr>
              <a:t>Le Figaro</a:t>
            </a:r>
          </a:p>
          <a:p>
            <a:endParaRPr lang="fr-FR" sz="2400">
              <a:solidFill>
                <a:srgbClr val="000000"/>
              </a:solidFill>
            </a:endParaRPr>
          </a:p>
          <a:p>
            <a:r>
              <a:rPr lang="fr-FR" sz="2400">
                <a:solidFill>
                  <a:srgbClr val="000000"/>
                </a:solidFill>
              </a:rPr>
              <a:t>Closer</a:t>
            </a:r>
          </a:p>
          <a:p>
            <a:r>
              <a:rPr lang="fr-FR" sz="2400">
                <a:solidFill>
                  <a:srgbClr val="000000"/>
                </a:solidFill>
              </a:rPr>
              <a:t>Konbini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0CE60A-639B-2C48-97E7-F6788F441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7B045D-D687-EF4C-9A3D-6C3A77F65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460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FA2B402-63E4-E64E-9D1B-6B0CFDBF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Ironie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4670CD-2D64-2846-8316-80A3C777D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806D0B-9E7B-DF46-9EB0-E9DDDF02E61D}" type="datetime2">
              <a:rPr lang="fr-FR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DD4429-6C2D-9844-86E3-2617AC2F4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1746125"/>
          </a:xfrm>
        </p:spPr>
        <p:txBody>
          <a:bodyPr anchor="ctr">
            <a:normAutofit/>
          </a:bodyPr>
          <a:lstStyle/>
          <a:p>
            <a:r>
              <a:rPr lang="fr-FR" sz="2400" dirty="0" err="1">
                <a:solidFill>
                  <a:srgbClr val="000000"/>
                </a:solidFill>
              </a:rPr>
              <a:t>Closer</a:t>
            </a:r>
            <a:r>
              <a:rPr lang="fr-FR" sz="2400" dirty="0">
                <a:solidFill>
                  <a:srgbClr val="000000"/>
                </a:solidFill>
              </a:rPr>
              <a:t>, </a:t>
            </a:r>
            <a:r>
              <a:rPr lang="fr-FR" sz="2400" dirty="0" err="1">
                <a:solidFill>
                  <a:srgbClr val="000000"/>
                </a:solidFill>
              </a:rPr>
              <a:t>Konbini</a:t>
            </a:r>
            <a:endParaRPr lang="fr-FR" sz="2400" dirty="0">
              <a:solidFill>
                <a:srgbClr val="00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17C78B-2810-F041-9ACE-171B4C7C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D78A38-37FF-5943-B8DA-CCFBB7AD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691" y="1803675"/>
            <a:ext cx="3175293" cy="408397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264EA02-4A2B-7B49-9098-723DD18E7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631" y="1421034"/>
            <a:ext cx="3068238" cy="3505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85FC01-D169-104A-847E-22CD77DB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575" y="2703254"/>
            <a:ext cx="4164126" cy="4164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9C66D6A-365F-5C40-B6C3-CA65F88C42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607" y="930678"/>
            <a:ext cx="5487314" cy="33319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5F78DF-040C-214E-AC1E-A408AF616A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83742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512A19-34D9-A94C-A7BF-0FDDC90E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289443-5A03-5942-88D2-446165FE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864" y="341916"/>
            <a:ext cx="3108065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C806D0B-9E7B-DF46-9EB0-E9DDDF02E61D}" type="datetime2">
              <a:rPr lang="fr-FR" sz="100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mercredi 17 octobre 2018</a:t>
            </a:fld>
            <a:endParaRPr lang="fr-FR" sz="1000">
              <a:solidFill>
                <a:srgbClr val="898989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16BB15-BBA1-2344-BBD0-83DD8E1BD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fr-FR" sz="2400" dirty="0">
                <a:solidFill>
                  <a:srgbClr val="000000"/>
                </a:solidFill>
              </a:rPr>
              <a:t>Positionnement Socialiste</a:t>
            </a:r>
          </a:p>
          <a:p>
            <a:r>
              <a:rPr lang="fr-FR" sz="2400" dirty="0">
                <a:solidFill>
                  <a:srgbClr val="000000"/>
                </a:solidFill>
              </a:rPr>
              <a:t>Manipulation de l’opinion publique</a:t>
            </a:r>
          </a:p>
          <a:p>
            <a:r>
              <a:rPr lang="fr-FR" sz="2400" dirty="0">
                <a:solidFill>
                  <a:srgbClr val="000000"/>
                </a:solidFill>
              </a:rPr>
              <a:t>Mépris présidentiel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E9BC60-5064-864B-B536-754DA4AE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B72A31-1046-584D-A665-FEE45DAC3C15}" type="slidenum">
              <a:rPr lang="fr-FR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fr-FR" sz="1000">
              <a:solidFill>
                <a:srgbClr val="898989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E6C5CB-AD3E-CC4F-8730-A7CDE5EC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16600" cy="139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946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61</Words>
  <Application>Microsoft Macintosh PowerPoint</Application>
  <PresentationFormat>Grand écran</PresentationFormat>
  <Paragraphs>38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Altercation d’un Horticulteur et du chef de l’Etat</vt:lpstr>
      <vt:lpstr>Ce qu’il s’est passé </vt:lpstr>
      <vt:lpstr>Présentation PowerPoint</vt:lpstr>
      <vt:lpstr>Critique</vt:lpstr>
      <vt:lpstr>Journaux</vt:lpstr>
      <vt:lpstr>Ironie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Altercation d’un Horticulteur et du chef de l’Etat</dc:title>
  <dc:creator>Antony Lorenzelli</dc:creator>
  <cp:lastModifiedBy>Antony Lorenzelli</cp:lastModifiedBy>
  <cp:revision>4</cp:revision>
  <dcterms:created xsi:type="dcterms:W3CDTF">2018-10-17T12:15:00Z</dcterms:created>
  <dcterms:modified xsi:type="dcterms:W3CDTF">2018-10-17T13:20:08Z</dcterms:modified>
</cp:coreProperties>
</file>